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</p:sldMasterIdLst>
  <p:notesMasterIdLst>
    <p:notesMasterId r:id="rId21"/>
  </p:notesMasterIdLst>
  <p:sldIdLst>
    <p:sldId id="256" r:id="rId2"/>
    <p:sldId id="257" r:id="rId3"/>
    <p:sldId id="412" r:id="rId4"/>
    <p:sldId id="281" r:id="rId5"/>
    <p:sldId id="282" r:id="rId6"/>
    <p:sldId id="283" r:id="rId7"/>
    <p:sldId id="284" r:id="rId8"/>
    <p:sldId id="280" r:id="rId9"/>
    <p:sldId id="285" r:id="rId10"/>
    <p:sldId id="286" r:id="rId11"/>
    <p:sldId id="287" r:id="rId12"/>
    <p:sldId id="288" r:id="rId13"/>
    <p:sldId id="258" r:id="rId14"/>
    <p:sldId id="289" r:id="rId15"/>
    <p:sldId id="290" r:id="rId16"/>
    <p:sldId id="291" r:id="rId17"/>
    <p:sldId id="292" r:id="rId18"/>
    <p:sldId id="294" r:id="rId19"/>
    <p:sldId id="293" r:id="rId20"/>
  </p:sldIdLst>
  <p:sldSz cx="18288000" cy="10287000"/>
  <p:notesSz cx="6858000" cy="9144000"/>
  <p:embeddedFontLst>
    <p:embeddedFont>
      <p:font typeface="Montserrat" panose="020B0604020202020204" charset="0"/>
      <p:regular r:id="rId22"/>
      <p:bold r:id="rId23"/>
      <p:italic r:id="rId24"/>
      <p:boldItalic r:id="rId25"/>
    </p:embeddedFont>
    <p:embeddedFont>
      <p:font typeface="Franklin Gothic Demi" panose="020B0703020102020204" pitchFamily="34" charset="0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D2D0"/>
    <a:srgbClr val="88DAD8"/>
    <a:srgbClr val="C6ECEC"/>
    <a:srgbClr val="7CAB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F62485-A410-4EF7-94FB-85D1C9F0B82F}">
  <a:tblStyle styleId="{DCF62485-A410-4EF7-94FB-85D1C9F0B82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9D97CE-86D9-4FC7-960D-6E461C9B073D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294" y="18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57815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aaee0e2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caaee0e2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405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654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9422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6715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ac02bcfbc_27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cac02bcfbc_27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4388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4631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3672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0512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2714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93466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1029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4550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6341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2898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955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3088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6182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0087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914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7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SAKTI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Pelaporan Cover">
  <p:cSld name="CUSTOM_1_1_1_1_1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" name="Google Shape;7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1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1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SAKTI 1">
  <p:cSld name="CUSTOM_1_1_1_1_1_1_1_1_1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2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Admin 1">
  <p:cSld name="CUSTOM_1_1_1_1_1_1_1_1_1_1_1_2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" name="Google Shape;93;p13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nggaran 1">
  <p:cSld name="CUSTOM_1_1_1_1_1_1_1_1_1_1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Komitmen 1">
  <p:cSld name="CUSTOM_1_1_1_1_1_1_1_1_1_1_1_1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753650" y="105050"/>
            <a:ext cx="4875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embayaran 1">
  <p:cSld name="CUSTOM_1_1_1_1_1_1_1_1_1_1_1_1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753650" y="105050"/>
            <a:ext cx="5225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Bendahara 1">
  <p:cSld name="CUSTOM_1_1_1_1_1_1_1_1_1_1_1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Aset 1">
  <p:cSld name="CUSTOM_1_1_1_1_1_1_1_1_1_1_1_1_1_1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Persediaan 1">
  <p:cSld name="CUSTOM_1_1_1_1_1_1_1_1_1_1_1_1_1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19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Piutang 1">
  <p:cSld name="CUSTOM_1_1_1_1_1_1_1_1_1_1_1_1_1_1_1_1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0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Admin Cover">
  <p:cSld name="CUSTOM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753650" y="105050"/>
            <a:ext cx="563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Pelaporan 1">
  <p:cSld name="CUSTOM_1_1_1_1_1_1_1_1_1_1_1_1_1_1_1_1_1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1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Admin 2">
  <p:cSld name="CUSTOM_1_1_1_1_1_1_1_1_1_1_1_1_1_1_1_1_1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2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nggaran 2">
  <p:cSld name="CUSTOM_1_1_1_1_1_1_1_1_1_1_1_1_1_1_1_1_1_1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Komitmen 2">
  <p:cSld name="CUSTOM_1_1_1_1_1_1_1_1_1_1_1_1_1_1_1_1_1_1_1_1_1_1_2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4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753650" y="105050"/>
            <a:ext cx="3738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embayaran 2">
  <p:cSld name="CUSTOM_1_1_1_1_1_1_1_1_1_1_1_1_1_1_1_1_1_1_1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5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/>
        </p:nvSpPr>
        <p:spPr>
          <a:xfrm>
            <a:off x="753650" y="105050"/>
            <a:ext cx="4934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Bendahara 2">
  <p:cSld name="CUSTOM_1_1_1_1_1_1_1_1_1_1_1_1_1_1_1_1_1_1_1_1_1_1_1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6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" name="Google Shape;18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Aset 2">
  <p:cSld name="CUSTOM_1_1_1_1_1_1_1_1_1_1_1_1_1_1_1_1_1_1_1_1_1_1_1_1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7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p27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Persediaan 2">
  <p:cSld name="CUSTOM_1_1_1_1_1_1_1_1_1_1_1_1_1_1_1_1_1_1_1_1_1_1_1_1_1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8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Google Shape;198;p28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Piutang 2">
  <p:cSld name="CUSTOM_1_1_1_1_1_1_1_1_1_1_1_1_1_1_1_1_1_1_1_1_1_1_1_1_1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29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" name="Google Shape;205;p29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Pelaporan 2">
  <p:cSld name="CUSTOM_1_1_1_1_1_1_1_1_1_1_1_1_1_1_1_1_1_1_1_1_1_1_1_1_1_1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30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nggaran Cover">
  <p:cSld name="CUSTOM_1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753650" y="105050"/>
            <a:ext cx="6013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SAKTI 3">
  <p:cSld name="CUSTOM_1_1_1_1_1_1_1_1_1_1_1_1_1_1_1_1_1_1_1_1_1_1_1_1_1_1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31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1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9" name="Google Shape;219;p31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Anggaran 3">
  <p:cSld name="CUSTOM_1_1_1_1_1_1_1_1_1_1_1_1_1_1_1_1_1_1_1_1_1_1_1_1_1_1_1_1_1_1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32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p32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nggaran 3">
  <p:cSld name="CUSTOM_1_1_1_1_1_1_1_1_1_1_1_1_1_1_1_1_1_1_1_1_1_1_1_1_1_1_1_1_1_1_1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33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3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p33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Komitmen 3">
  <p:cSld name="CUSTOM_1_1_1_1_1_1_1_1_1_1_1_1_1_1_1_1_1_1_1_1_1_1_1_1_1_1_1_1_1_1_1_1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34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34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/>
        </p:nvSpPr>
        <p:spPr>
          <a:xfrm>
            <a:off x="753650" y="105050"/>
            <a:ext cx="451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0" name="Google Shape;240;p34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embayaran 3">
  <p:cSld name="CUSTOM_1_1_1_1_1_1_1_1_1_1_1_1_1_1_1_1_1_1_1_1_1_1_1_1_1_1_1_1_1_1_1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5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35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5" name="Google Shape;245;p35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/>
          <p:nvPr/>
        </p:nvSpPr>
        <p:spPr>
          <a:xfrm>
            <a:off x="753650" y="105050"/>
            <a:ext cx="4146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p35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Bendahara 3">
  <p:cSld name="CUSTOM_1_1_1_1_1_1_1_1_1_1_1_1_1_1_1_1_1_1_1_1_1_1_1_1_1_1_1_1_1_1_1_1_1_1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6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36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36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6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4" name="Google Shape;254;p36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Aset 3">
  <p:cSld name="CUSTOM_1_1_1_1_1_1_1_1_1_1_1_1_1_1_1_1_1_1_1_1_1_1_1_1_1_1_1_1_1_1_1_1_1_1_1_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7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37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37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7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1" name="Google Shape;261;p37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Persediaan 3">
  <p:cSld name="CUSTOM_1_1_1_1_1_1_1_1_1_1_1_1_1_1_1_1_1_1_1_1_1_1_1_1_1_1_1_1_1_1_1_1_1_1_1_1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8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38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p38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8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p38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Piutang 3">
  <p:cSld name="CUSTOM_1_1_1_1_1_1_1_1_1_1_1_1_1_1_1_1_1_1_1_1_1_1_1_1_1_1_1_1_1_1_1_1_1_1_1_1_1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39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39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9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5" name="Google Shape;275;p39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Pelaporan 3">
  <p:cSld name="CUSTOM_1_1_1_1_1_1_1_1_1_1_1_1_1_1_1_1_1_1_1_1_1_1_1_1_1_1_1_1_1_1_1_1_1_1_1_1_1_1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0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40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" name="Google Shape;280;p40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0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2" name="Google Shape;282;p40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Komitmen Cover">
  <p:cSld name="CUSTOM_1_1_1_2">
    <p:bg>
      <p:bgPr>
        <a:gradFill flip="none" rotWithShape="1">
          <a:gsLst>
            <a:gs pos="100000">
              <a:srgbClr val="70D2D0"/>
            </a:gs>
            <a:gs pos="15000">
              <a:schemeClr val="accent3">
                <a:lumMod val="5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/>
        </p:nvSpPr>
        <p:spPr>
          <a:xfrm>
            <a:off x="753650" y="105050"/>
            <a:ext cx="636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516" y="-110354"/>
            <a:ext cx="2316508" cy="88948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7219123" y="9939130"/>
            <a:ext cx="1227901" cy="40750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000" b="1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/>
                <a:latin typeface="Franklin Gothic Demi" panose="020B0703020102020204" pitchFamily="34" charset="0"/>
              </a:rPr>
              <a:t>Jo Hart</a:t>
            </a:r>
            <a:endParaRPr lang="en-US" sz="2000" b="1" cap="none" spc="0" dirty="0">
              <a:ln w="0"/>
              <a:solidFill>
                <a:schemeClr val="accent1">
                  <a:lumMod val="75000"/>
                </a:schemeClr>
              </a:solidFill>
              <a:effectLst/>
              <a:latin typeface="Franklin Gothic Demi" panose="020B0703020102020204" pitchFamily="34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80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No Contents">
  <p:cSld name="3_No Contents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87" name="Google Shape;287;p42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8" name="Google Shape;288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12649201" y="2"/>
            <a:ext cx="5638802" cy="5638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91" name="Google Shape;291;p43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92" name="Google Shape;292;p43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3" name="Google Shape;29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7174826" cy="717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944" y="9579228"/>
            <a:ext cx="1712295" cy="52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97" name="Google Shape;297;p44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98" name="Google Shape;298;p44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9" name="Google Shape;299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944" y="9579228"/>
            <a:ext cx="1712295" cy="52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5152915" y="0"/>
            <a:ext cx="3135085" cy="3135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47155" y="9144101"/>
            <a:ext cx="747902" cy="957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No Contents">
  <p:cSld name="1_No Contents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04" name="Google Shape;304;p45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5" name="Google Shape;305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944" y="9579228"/>
            <a:ext cx="1712295" cy="52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2649201" y="2"/>
            <a:ext cx="5638802" cy="5638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09" name="Google Shape;309;p46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10" name="Google Shape;310;p46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1" name="Google Shape;31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944" y="9579228"/>
            <a:ext cx="1712295" cy="52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0" y="0"/>
            <a:ext cx="3135085" cy="3135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47155" y="9144101"/>
            <a:ext cx="747902" cy="957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/>
          <p:nvPr/>
        </p:nvSpPr>
        <p:spPr>
          <a:xfrm>
            <a:off x="161400" y="5302200"/>
            <a:ext cx="17965200" cy="482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47"/>
          <p:cNvSpPr txBox="1">
            <a:spLocks noGrp="1"/>
          </p:cNvSpPr>
          <p:nvPr>
            <p:ph type="ctrTitle"/>
          </p:nvPr>
        </p:nvSpPr>
        <p:spPr>
          <a:xfrm>
            <a:off x="971750" y="528950"/>
            <a:ext cx="16367400" cy="2947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317" name="Google Shape;317;p47"/>
          <p:cNvSpPr txBox="1">
            <a:spLocks noGrp="1"/>
          </p:cNvSpPr>
          <p:nvPr>
            <p:ph type="subTitle" idx="1"/>
          </p:nvPr>
        </p:nvSpPr>
        <p:spPr>
          <a:xfrm>
            <a:off x="971750" y="3476150"/>
            <a:ext cx="16367400" cy="1722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8" name="Google Shape;318;p47"/>
          <p:cNvSpPr txBox="1">
            <a:spLocks noGrp="1"/>
          </p:cNvSpPr>
          <p:nvPr>
            <p:ph type="sldNum" idx="12"/>
          </p:nvPr>
        </p:nvSpPr>
        <p:spPr>
          <a:xfrm>
            <a:off x="16995998" y="9377518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/>
          <p:nvPr/>
        </p:nvSpPr>
        <p:spPr>
          <a:xfrm>
            <a:off x="161400" y="5302200"/>
            <a:ext cx="17965200" cy="482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8"/>
          <p:cNvSpPr txBox="1">
            <a:spLocks noGrp="1"/>
          </p:cNvSpPr>
          <p:nvPr>
            <p:ph type="title"/>
          </p:nvPr>
        </p:nvSpPr>
        <p:spPr>
          <a:xfrm>
            <a:off x="971750" y="3429000"/>
            <a:ext cx="16367400" cy="1571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322" name="Google Shape;322;p48"/>
          <p:cNvSpPr txBox="1">
            <a:spLocks noGrp="1"/>
          </p:cNvSpPr>
          <p:nvPr>
            <p:ph type="sldNum" idx="12"/>
          </p:nvPr>
        </p:nvSpPr>
        <p:spPr>
          <a:xfrm>
            <a:off x="16995998" y="9377518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embayaran Cover">
  <p:cSld name="CUSTOM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"/>
          <p:cNvSpPr txBox="1"/>
          <p:nvPr/>
        </p:nvSpPr>
        <p:spPr>
          <a:xfrm>
            <a:off x="753650" y="105050"/>
            <a:ext cx="5444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Bendahara Cover">
  <p:cSld name="CUSTOM_1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7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Aset Cover">
  <p:cSld name="CUSTOM_1_1_1_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8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Persediaan Cover">
  <p:cSld name="CUSTOM_1_1_1_1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9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Piutang Cover">
  <p:cSld name="CUSTOM_1_1_1_1_1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" name="Google Shape;6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0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" name="Google Shape;72;p10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94000">
              <a:srgbClr val="C6ECEC"/>
            </a:gs>
            <a:gs pos="7000">
              <a:schemeClr val="accent3">
                <a:lumMod val="5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marL="914400" lvl="1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2pPr>
            <a:lvl3pPr marL="1371600" lvl="2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3pPr>
            <a:lvl4pPr marL="1828800" lvl="3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4pPr>
            <a:lvl5pPr marL="2286000" lvl="4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5pPr>
            <a:lvl6pPr marL="2743200" lvl="5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6pPr>
            <a:lvl7pPr marL="3200400" lvl="6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7pPr>
            <a:lvl8pPr marL="3657600" lvl="7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8pPr>
            <a:lvl9pPr marL="4114800" lvl="8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80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r" rtl="0">
              <a:buNone/>
              <a:defRPr sz="2000">
                <a:solidFill>
                  <a:schemeClr val="dk2"/>
                </a:solidFill>
              </a:defRPr>
            </a:lvl1pPr>
            <a:lvl2pPr lvl="1" algn="r" rtl="0">
              <a:buNone/>
              <a:defRPr sz="2000">
                <a:solidFill>
                  <a:schemeClr val="dk2"/>
                </a:solidFill>
              </a:defRPr>
            </a:lvl2pPr>
            <a:lvl3pPr lvl="2" algn="r" rtl="0">
              <a:buNone/>
              <a:defRPr sz="2000">
                <a:solidFill>
                  <a:schemeClr val="dk2"/>
                </a:solidFill>
              </a:defRPr>
            </a:lvl3pPr>
            <a:lvl4pPr lvl="3" algn="r" rtl="0">
              <a:buNone/>
              <a:defRPr sz="2000">
                <a:solidFill>
                  <a:schemeClr val="dk2"/>
                </a:solidFill>
              </a:defRPr>
            </a:lvl4pPr>
            <a:lvl5pPr lvl="4" algn="r" rtl="0">
              <a:buNone/>
              <a:defRPr sz="2000">
                <a:solidFill>
                  <a:schemeClr val="dk2"/>
                </a:solidFill>
              </a:defRPr>
            </a:lvl5pPr>
            <a:lvl6pPr lvl="5" algn="r" rtl="0">
              <a:buNone/>
              <a:defRPr sz="2000">
                <a:solidFill>
                  <a:schemeClr val="dk2"/>
                </a:solidFill>
              </a:defRPr>
            </a:lvl6pPr>
            <a:lvl7pPr lvl="6" algn="r" rtl="0">
              <a:buNone/>
              <a:defRPr sz="2000">
                <a:solidFill>
                  <a:schemeClr val="dk2"/>
                </a:solidFill>
              </a:defRPr>
            </a:lvl7pPr>
            <a:lvl8pPr lvl="7" algn="r" rtl="0">
              <a:buNone/>
              <a:defRPr sz="2000">
                <a:solidFill>
                  <a:schemeClr val="dk2"/>
                </a:solidFill>
              </a:defRPr>
            </a:lvl8pPr>
            <a:lvl9pPr lvl="8" algn="r" rtl="0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9"/>
          <p:cNvSpPr txBox="1"/>
          <p:nvPr/>
        </p:nvSpPr>
        <p:spPr>
          <a:xfrm>
            <a:off x="3731825" y="4390175"/>
            <a:ext cx="12928800" cy="276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Siklus Ringkas Transaksi </a:t>
            </a:r>
            <a:r>
              <a:rPr lang="en" sz="60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SAKTI</a:t>
            </a:r>
            <a:endParaRPr lang="id-ID" sz="6000" b="1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60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(Misi EUT SAKTI 2021)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8" name="Google Shape;328;p49"/>
          <p:cNvPicPr preferRelativeResize="0"/>
          <p:nvPr/>
        </p:nvPicPr>
        <p:blipFill rotWithShape="1">
          <a:blip r:embed="rId3">
            <a:alphaModFix/>
          </a:blip>
          <a:srcRect r="77736"/>
          <a:stretch/>
        </p:blipFill>
        <p:spPr>
          <a:xfrm>
            <a:off x="1929800" y="3296475"/>
            <a:ext cx="1261650" cy="369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4" y="815531"/>
            <a:ext cx="17454169" cy="913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8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64" y="756060"/>
            <a:ext cx="17468001" cy="900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2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4;p50"/>
          <p:cNvSpPr txBox="1"/>
          <p:nvPr/>
        </p:nvSpPr>
        <p:spPr>
          <a:xfrm>
            <a:off x="8481785" y="406122"/>
            <a:ext cx="166167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PPK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47" y="1307182"/>
            <a:ext cx="17770532" cy="768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3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9" name="Google Shape;339;p51"/>
          <p:cNvGraphicFramePr/>
          <p:nvPr/>
        </p:nvGraphicFramePr>
        <p:xfrm>
          <a:off x="1187847" y="2649458"/>
          <a:ext cx="15912300" cy="6340160"/>
        </p:xfrm>
        <a:graphic>
          <a:graphicData uri="http://schemas.openxmlformats.org/drawingml/2006/table">
            <a:tbl>
              <a:tblPr firstRow="1" bandRow="1">
                <a:noFill/>
                <a:tableStyleId>{DCF62485-A410-4EF7-94FB-85D1C9F0B82F}</a:tableStyleId>
              </a:tblPr>
              <a:tblGrid>
                <a:gridCol w="7956150"/>
                <a:gridCol w="7956150"/>
              </a:tblGrid>
              <a:tr h="5493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MODUL KOMITMEN</a:t>
                      </a:r>
                      <a:endParaRPr sz="2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549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Operator Komitmen</a:t>
                      </a:r>
                      <a:endParaRPr sz="28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PPK</a:t>
                      </a:r>
                      <a:endParaRPr sz="2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 Login Sakti dengan role/kewenangan Operator Komitmen</a:t>
                      </a:r>
                      <a:endParaRPr sz="24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6. Login Sakti dengan User PPK</a:t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 Klik menu Komitmen -&gt; RUH -&gt; Pencatatan Supplier</a:t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7. Klik menu Komitmen -&gt; pilih ADK -&gt; pilih ADK Supplier Interkoneksi</a:t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3. Rekam Supplier Header</a:t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8. Pilih Supplier yang akan diproses ADK-nya</a:t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05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4. Rekam Supplier Address</a:t>
                      </a:r>
                      <a:endParaRPr sz="24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9. Masukkan kode OTP</a:t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5. Rekam Supplier Banyak Penerima</a:t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505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200"/>
                        <a:buFont typeface="Arial"/>
                        <a:buNone/>
                      </a:pPr>
                      <a:r>
                        <a:rPr lang="en" sz="24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10. Catat NRS otomatis/By user*</a:t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/>
                </a:tc>
              </a:tr>
            </a:tbl>
          </a:graphicData>
        </a:graphic>
      </p:graphicFrame>
      <p:sp>
        <p:nvSpPr>
          <p:cNvPr id="340" name="Google Shape;340;p51"/>
          <p:cNvSpPr txBox="1"/>
          <p:nvPr/>
        </p:nvSpPr>
        <p:spPr>
          <a:xfrm>
            <a:off x="1187850" y="1006325"/>
            <a:ext cx="9144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Perekaman </a:t>
            </a:r>
            <a:r>
              <a:rPr lang="en" sz="36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Supplier</a:t>
            </a:r>
            <a:r>
              <a:rPr lang="id-ID" sz="36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Tipe 6</a:t>
            </a:r>
            <a:endParaRPr sz="3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34;p50"/>
          <p:cNvSpPr txBox="1"/>
          <p:nvPr/>
        </p:nvSpPr>
        <p:spPr>
          <a:xfrm>
            <a:off x="5908706" y="554978"/>
            <a:ext cx="7449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Operator Komitmen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2" y="1478277"/>
            <a:ext cx="17733344" cy="797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5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38" y="778431"/>
            <a:ext cx="17557290" cy="917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9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88" y="812161"/>
            <a:ext cx="17201337" cy="860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8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4;p50"/>
          <p:cNvSpPr txBox="1"/>
          <p:nvPr/>
        </p:nvSpPr>
        <p:spPr>
          <a:xfrm>
            <a:off x="8481785" y="406122"/>
            <a:ext cx="166167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PPK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14" y="1329421"/>
            <a:ext cx="17812974" cy="811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7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4;p50"/>
          <p:cNvSpPr txBox="1"/>
          <p:nvPr/>
        </p:nvSpPr>
        <p:spPr>
          <a:xfrm>
            <a:off x="340243" y="2092339"/>
            <a:ext cx="652839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CETAK RESUME SUPPLIER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3" y="3015638"/>
            <a:ext cx="17427024" cy="6574930"/>
          </a:xfrm>
          <a:prstGeom prst="rect">
            <a:avLst/>
          </a:prstGeom>
        </p:spPr>
      </p:pic>
      <p:sp>
        <p:nvSpPr>
          <p:cNvPr id="5" name="Google Shape;334;p50"/>
          <p:cNvSpPr txBox="1"/>
          <p:nvPr/>
        </p:nvSpPr>
        <p:spPr>
          <a:xfrm>
            <a:off x="5908706" y="0"/>
            <a:ext cx="7449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Operator Komitmen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5986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4;p50"/>
          <p:cNvSpPr txBox="1"/>
          <p:nvPr/>
        </p:nvSpPr>
        <p:spPr>
          <a:xfrm>
            <a:off x="318977" y="1556617"/>
            <a:ext cx="544386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CATAT NRS MANUAL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77" y="2371411"/>
            <a:ext cx="17706872" cy="7381884"/>
          </a:xfrm>
          <a:prstGeom prst="rect">
            <a:avLst/>
          </a:prstGeom>
        </p:spPr>
      </p:pic>
      <p:sp>
        <p:nvSpPr>
          <p:cNvPr id="5" name="Google Shape;334;p50"/>
          <p:cNvSpPr txBox="1"/>
          <p:nvPr/>
        </p:nvSpPr>
        <p:spPr>
          <a:xfrm>
            <a:off x="5908706" y="0"/>
            <a:ext cx="7449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Operator Komitmen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4086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34;p50"/>
          <p:cNvSpPr txBox="1"/>
          <p:nvPr/>
        </p:nvSpPr>
        <p:spPr>
          <a:xfrm>
            <a:off x="7543051" y="4197892"/>
            <a:ext cx="320189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Hari Ke-1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3" name="Google Shape;333;p50"/>
          <p:cNvGraphicFramePr/>
          <p:nvPr>
            <p:extLst>
              <p:ext uri="{D42A27DB-BD31-4B8C-83A1-F6EECF244321}">
                <p14:modId xmlns:p14="http://schemas.microsoft.com/office/powerpoint/2010/main" val="3173205329"/>
              </p:ext>
            </p:extLst>
          </p:nvPr>
        </p:nvGraphicFramePr>
        <p:xfrm>
          <a:off x="1187849" y="3461216"/>
          <a:ext cx="15912300" cy="4544320"/>
        </p:xfrm>
        <a:graphic>
          <a:graphicData uri="http://schemas.openxmlformats.org/drawingml/2006/table">
            <a:tbl>
              <a:tblPr firstRow="1" bandRow="1">
                <a:noFill/>
                <a:tableStyleId>{DCF62485-A410-4EF7-94FB-85D1C9F0B82F}</a:tableStyleId>
              </a:tblPr>
              <a:tblGrid>
                <a:gridCol w="7956150"/>
                <a:gridCol w="7956150"/>
              </a:tblGrid>
              <a:tr h="4722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u="none" strike="noStrike" cap="none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MODUL KOMITMEN</a:t>
                      </a:r>
                      <a:endParaRPr sz="2800" u="none" strike="noStrike" cap="none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472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b="1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Operator Komitmen</a:t>
                      </a:r>
                      <a:endParaRPr sz="2800" b="1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b="1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PPK</a:t>
                      </a:r>
                      <a:endParaRPr sz="2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</a:tr>
              <a:tr h="5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 Login Sakti dengan role/kewenangan Operator Komitmen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6. Login Sakti dengan User PPK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 Klik menu Komitmen -&gt; RUH -&gt; Pencatatan Supplier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7. Klik menu Komitmen -&gt; pilih ADK -&gt; pilih ADK Supplier Interkoneksi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3. Rekam Supplier Header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8. Pilih Supplier yang akan diproses ADK-nya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4. Rekam Supplier Address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9. Masukkan kode OTP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5. Rekam Supplier Bank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51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200"/>
                        <a:buFont typeface="Arial"/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10. Catat NRS otomatis/by user*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/>
                </a:tc>
              </a:tr>
            </a:tbl>
          </a:graphicData>
        </a:graphic>
      </p:graphicFrame>
      <p:sp>
        <p:nvSpPr>
          <p:cNvPr id="334" name="Google Shape;334;p50"/>
          <p:cNvSpPr txBox="1"/>
          <p:nvPr/>
        </p:nvSpPr>
        <p:spPr>
          <a:xfrm>
            <a:off x="1187849" y="1025402"/>
            <a:ext cx="976368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Manajemen </a:t>
            </a:r>
            <a:r>
              <a:rPr lang="en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Supplier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87849" y="2629184"/>
            <a:ext cx="66143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id-ID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Perekaman Supplier Tipe 1</a:t>
            </a:r>
          </a:p>
        </p:txBody>
      </p:sp>
    </p:spTree>
    <p:extLst>
      <p:ext uri="{BB962C8B-B14F-4D97-AF65-F5344CB8AC3E}">
        <p14:creationId xmlns:p14="http://schemas.microsoft.com/office/powerpoint/2010/main" val="220102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06" y="1500851"/>
            <a:ext cx="17813282" cy="7940861"/>
          </a:xfrm>
          <a:prstGeom prst="rect">
            <a:avLst/>
          </a:prstGeom>
        </p:spPr>
      </p:pic>
      <p:sp>
        <p:nvSpPr>
          <p:cNvPr id="5" name="Google Shape;334;p50"/>
          <p:cNvSpPr txBox="1"/>
          <p:nvPr/>
        </p:nvSpPr>
        <p:spPr>
          <a:xfrm>
            <a:off x="5908706" y="554978"/>
            <a:ext cx="7449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Operator Komitmen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196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70" y="829339"/>
            <a:ext cx="16826467" cy="88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6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29" y="844916"/>
            <a:ext cx="16586791" cy="883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3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4;p50"/>
          <p:cNvSpPr txBox="1"/>
          <p:nvPr/>
        </p:nvSpPr>
        <p:spPr>
          <a:xfrm>
            <a:off x="8481785" y="406122"/>
            <a:ext cx="166167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PPK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62" y="2083982"/>
            <a:ext cx="17838790" cy="667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6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3" name="Google Shape;333;p50"/>
          <p:cNvGraphicFramePr/>
          <p:nvPr/>
        </p:nvGraphicFramePr>
        <p:xfrm>
          <a:off x="1187847" y="2887058"/>
          <a:ext cx="15912300" cy="4544320"/>
        </p:xfrm>
        <a:graphic>
          <a:graphicData uri="http://schemas.openxmlformats.org/drawingml/2006/table">
            <a:tbl>
              <a:tblPr firstRow="1" bandRow="1">
                <a:noFill/>
                <a:tableStyleId>{DCF62485-A410-4EF7-94FB-85D1C9F0B82F}</a:tableStyleId>
              </a:tblPr>
              <a:tblGrid>
                <a:gridCol w="7956150"/>
                <a:gridCol w="7956150"/>
              </a:tblGrid>
              <a:tr h="4722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MODUL KOMITMEN</a:t>
                      </a:r>
                      <a:endParaRPr sz="28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472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b="1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Operator Komitmen</a:t>
                      </a:r>
                      <a:endParaRPr sz="2800" b="1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b="1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PPK</a:t>
                      </a:r>
                      <a:endParaRPr sz="2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</a:tr>
              <a:tr h="5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 Login Sakti dengan role/kewenangan Operator Komitmen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6. Login Sakti dengan User PPK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 Klik menu Komitmen -&gt; RUH -&gt; Pencatatan Supplier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7. Klik menu Komitmen -&gt; pilih ADK -&gt; pilih ADK Supplier Interkoneksi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3. Rekam Supplier Header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8. Pilih Supplier yang akan diproses ADK-nya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4. Rekam Supplier Address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9. Masukkan kode OTP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5. Rekam Supplier Bank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51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200"/>
                        <a:buFont typeface="Arial"/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10. Catat NRS otomatis/by user*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/>
                </a:tc>
              </a:tr>
            </a:tbl>
          </a:graphicData>
        </a:graphic>
      </p:graphicFrame>
      <p:sp>
        <p:nvSpPr>
          <p:cNvPr id="334" name="Google Shape;334;p50"/>
          <p:cNvSpPr txBox="1"/>
          <p:nvPr/>
        </p:nvSpPr>
        <p:spPr>
          <a:xfrm>
            <a:off x="1187850" y="1104175"/>
            <a:ext cx="7449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Perekaman </a:t>
            </a:r>
            <a:r>
              <a:rPr lang="en" sz="36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Supplier</a:t>
            </a:r>
            <a:r>
              <a:rPr lang="id-ID" sz="36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Tipe 2</a:t>
            </a:r>
            <a:endParaRPr sz="3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8128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34;p50"/>
          <p:cNvSpPr txBox="1"/>
          <p:nvPr/>
        </p:nvSpPr>
        <p:spPr>
          <a:xfrm>
            <a:off x="5908706" y="554978"/>
            <a:ext cx="7449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Operator Komitmen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2" y="1478277"/>
            <a:ext cx="17716117" cy="782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9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KTI Template (New)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</TotalTime>
  <Words>280</Words>
  <Application>Microsoft Office PowerPoint</Application>
  <PresentationFormat>Custom</PresentationFormat>
  <Paragraphs>56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Montserrat</vt:lpstr>
      <vt:lpstr>Franklin Gothic Demi</vt:lpstr>
      <vt:lpstr>Arial</vt:lpstr>
      <vt:lpstr>SAKTI Template (New)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cso</dc:creator>
  <cp:lastModifiedBy>KPB1205098</cp:lastModifiedBy>
  <cp:revision>134</cp:revision>
  <dcterms:modified xsi:type="dcterms:W3CDTF">2021-09-18T05:58:51Z</dcterms:modified>
</cp:coreProperties>
</file>